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yush gautam" userId="9613dba6db36db0b" providerId="Windows Live" clId="Web-{166A9199-2111-410D-A6C3-B017635CC832}"/>
    <pc:docChg chg="addSld modSld">
      <pc:chgData name="aayush gautam" userId="9613dba6db36db0b" providerId="Windows Live" clId="Web-{166A9199-2111-410D-A6C3-B017635CC832}" dt="2018-12-02T22:16:23.625" v="472" actId="20577"/>
      <pc:docMkLst>
        <pc:docMk/>
      </pc:docMkLst>
      <pc:sldChg chg="addSp delSp modSp mod setBg">
        <pc:chgData name="aayush gautam" userId="9613dba6db36db0b" providerId="Windows Live" clId="Web-{166A9199-2111-410D-A6C3-B017635CC832}" dt="2018-12-02T21:38:57.919" v="356"/>
        <pc:sldMkLst>
          <pc:docMk/>
          <pc:sldMk cId="1218620678" sldId="257"/>
        </pc:sldMkLst>
        <pc:spChg chg="mod">
          <ac:chgData name="aayush gautam" userId="9613dba6db36db0b" providerId="Windows Live" clId="Web-{166A9199-2111-410D-A6C3-B017635CC832}" dt="2018-12-02T21:16:24.581" v="341"/>
          <ac:spMkLst>
            <pc:docMk/>
            <pc:sldMk cId="1218620678" sldId="257"/>
            <ac:spMk id="2" creationId="{C16D9160-6DBC-40CF-B0E4-936F681A75E1}"/>
          </ac:spMkLst>
        </pc:spChg>
        <pc:spChg chg="del">
          <ac:chgData name="aayush gautam" userId="9613dba6db36db0b" providerId="Windows Live" clId="Web-{166A9199-2111-410D-A6C3-B017635CC832}" dt="2018-12-02T21:16:12.737" v="338"/>
          <ac:spMkLst>
            <pc:docMk/>
            <pc:sldMk cId="1218620678" sldId="257"/>
            <ac:spMk id="3" creationId="{665E9B4B-A216-430A-8022-95F1B247C0C6}"/>
          </ac:spMkLst>
        </pc:spChg>
        <pc:spChg chg="mod">
          <ac:chgData name="aayush gautam" userId="9613dba6db36db0b" providerId="Windows Live" clId="Web-{166A9199-2111-410D-A6C3-B017635CC832}" dt="2018-12-02T21:38:57.919" v="356"/>
          <ac:spMkLst>
            <pc:docMk/>
            <pc:sldMk cId="1218620678" sldId="257"/>
            <ac:spMk id="4" creationId="{0A82F07A-0785-459D-BBBC-3E81DBB9CAB5}"/>
          </ac:spMkLst>
        </pc:spChg>
        <pc:spChg chg="add del">
          <ac:chgData name="aayush gautam" userId="9613dba6db36db0b" providerId="Windows Live" clId="Web-{166A9199-2111-410D-A6C3-B017635CC832}" dt="2018-12-02T21:38:57.919" v="356"/>
          <ac:spMkLst>
            <pc:docMk/>
            <pc:sldMk cId="1218620678" sldId="257"/>
            <ac:spMk id="8" creationId="{079CE317-680B-449C-A423-71C1FE069B4C}"/>
          </ac:spMkLst>
        </pc:spChg>
        <pc:spChg chg="add del">
          <ac:chgData name="aayush gautam" userId="9613dba6db36db0b" providerId="Windows Live" clId="Web-{166A9199-2111-410D-A6C3-B017635CC832}" dt="2018-12-02T21:38:57.919" v="356"/>
          <ac:spMkLst>
            <pc:docMk/>
            <pc:sldMk cId="1218620678" sldId="257"/>
            <ac:spMk id="20" creationId="{9F33B405-D785-4738-B1C0-6A0AA5E98286}"/>
          </ac:spMkLst>
        </pc:spChg>
        <pc:spChg chg="add del">
          <ac:chgData name="aayush gautam" userId="9613dba6db36db0b" providerId="Windows Live" clId="Web-{166A9199-2111-410D-A6C3-B017635CC832}" dt="2018-12-02T21:16:24.112" v="340"/>
          <ac:spMkLst>
            <pc:docMk/>
            <pc:sldMk cId="1218620678" sldId="257"/>
            <ac:spMk id="21" creationId="{079CE317-680B-449C-A423-71C1FE069B4C}"/>
          </ac:spMkLst>
        </pc:spChg>
        <pc:spChg chg="add del">
          <ac:chgData name="aayush gautam" userId="9613dba6db36db0b" providerId="Windows Live" clId="Web-{166A9199-2111-410D-A6C3-B017635CC832}" dt="2018-12-02T21:16:24.112" v="340"/>
          <ac:spMkLst>
            <pc:docMk/>
            <pc:sldMk cId="1218620678" sldId="257"/>
            <ac:spMk id="32" creationId="{538A90C8-AE0E-4EBA-9AF8-EEDB206020E0}"/>
          </ac:spMkLst>
        </pc:spChg>
        <pc:spChg chg="add">
          <ac:chgData name="aayush gautam" userId="9613dba6db36db0b" providerId="Windows Live" clId="Web-{166A9199-2111-410D-A6C3-B017635CC832}" dt="2018-12-02T21:38:57.919" v="356"/>
          <ac:spMkLst>
            <pc:docMk/>
            <pc:sldMk cId="1218620678" sldId="257"/>
            <ac:spMk id="46" creationId="{079CE317-680B-449C-A423-71C1FE069B4C}"/>
          </ac:spMkLst>
        </pc:spChg>
        <pc:spChg chg="add">
          <ac:chgData name="aayush gautam" userId="9613dba6db36db0b" providerId="Windows Live" clId="Web-{166A9199-2111-410D-A6C3-B017635CC832}" dt="2018-12-02T21:38:57.919" v="356"/>
          <ac:spMkLst>
            <pc:docMk/>
            <pc:sldMk cId="1218620678" sldId="257"/>
            <ac:spMk id="57" creationId="{9F33B405-D785-4738-B1C0-6A0AA5E98286}"/>
          </ac:spMkLst>
        </pc:spChg>
        <pc:grpChg chg="add del">
          <ac:chgData name="aayush gautam" userId="9613dba6db36db0b" providerId="Windows Live" clId="Web-{166A9199-2111-410D-A6C3-B017635CC832}" dt="2018-12-02T21:38:57.919" v="356"/>
          <ac:grpSpMkLst>
            <pc:docMk/>
            <pc:sldMk cId="1218620678" sldId="257"/>
            <ac:grpSpMk id="7" creationId="{DDA34B8A-FA8D-4E16-AD72-7B60B1C2582A}"/>
          </ac:grpSpMkLst>
        </pc:grpChg>
        <pc:grpChg chg="add del">
          <ac:chgData name="aayush gautam" userId="9613dba6db36db0b" providerId="Windows Live" clId="Web-{166A9199-2111-410D-A6C3-B017635CC832}" dt="2018-12-02T21:38:57.919" v="356"/>
          <ac:grpSpMkLst>
            <pc:docMk/>
            <pc:sldMk cId="1218620678" sldId="257"/>
            <ac:grpSpMk id="9" creationId="{6061F655-345C-4AD8-85BC-913D875232C0}"/>
          </ac:grpSpMkLst>
        </pc:grpChg>
        <pc:grpChg chg="add del">
          <ac:chgData name="aayush gautam" userId="9613dba6db36db0b" providerId="Windows Live" clId="Web-{166A9199-2111-410D-A6C3-B017635CC832}" dt="2018-12-02T21:16:24.112" v="340"/>
          <ac:grpSpMkLst>
            <pc:docMk/>
            <pc:sldMk cId="1218620678" sldId="257"/>
            <ac:grpSpMk id="10" creationId="{DDA34B8A-FA8D-4E16-AD72-7B60B1C2582A}"/>
          </ac:grpSpMkLst>
        </pc:grpChg>
        <pc:grpChg chg="add del">
          <ac:chgData name="aayush gautam" userId="9613dba6db36db0b" providerId="Windows Live" clId="Web-{166A9199-2111-410D-A6C3-B017635CC832}" dt="2018-12-02T21:16:24.112" v="340"/>
          <ac:grpSpMkLst>
            <pc:docMk/>
            <pc:sldMk cId="1218620678" sldId="257"/>
            <ac:grpSpMk id="23" creationId="{427E0A4F-FE1D-4A81-8D8F-986345F71CBE}"/>
          </ac:grpSpMkLst>
        </pc:grpChg>
        <pc:grpChg chg="add">
          <ac:chgData name="aayush gautam" userId="9613dba6db36db0b" providerId="Windows Live" clId="Web-{166A9199-2111-410D-A6C3-B017635CC832}" dt="2018-12-02T21:38:57.919" v="356"/>
          <ac:grpSpMkLst>
            <pc:docMk/>
            <pc:sldMk cId="1218620678" sldId="257"/>
            <ac:grpSpMk id="35" creationId="{DDA34B8A-FA8D-4E16-AD72-7B60B1C2582A}"/>
          </ac:grpSpMkLst>
        </pc:grpChg>
        <pc:grpChg chg="add">
          <ac:chgData name="aayush gautam" userId="9613dba6db36db0b" providerId="Windows Live" clId="Web-{166A9199-2111-410D-A6C3-B017635CC832}" dt="2018-12-02T21:38:57.919" v="356"/>
          <ac:grpSpMkLst>
            <pc:docMk/>
            <pc:sldMk cId="1218620678" sldId="257"/>
            <ac:grpSpMk id="48" creationId="{6061F655-345C-4AD8-85BC-913D875232C0}"/>
          </ac:grpSpMkLst>
        </pc:grpChg>
        <pc:picChg chg="add mod ord">
          <ac:chgData name="aayush gautam" userId="9613dba6db36db0b" providerId="Windows Live" clId="Web-{166A9199-2111-410D-A6C3-B017635CC832}" dt="2018-12-02T21:16:24.581" v="341"/>
          <ac:picMkLst>
            <pc:docMk/>
            <pc:sldMk cId="1218620678" sldId="257"/>
            <ac:picMk id="5" creationId="{462ACCDE-0FFA-4FAE-B347-B7EDAE1ABC23}"/>
          </ac:picMkLst>
        </pc:picChg>
      </pc:sldChg>
      <pc:sldChg chg="addSp delSp modSp new">
        <pc:chgData name="aayush gautam" userId="9613dba6db36db0b" providerId="Windows Live" clId="Web-{166A9199-2111-410D-A6C3-B017635CC832}" dt="2018-12-02T21:45:00.735" v="422" actId="20577"/>
        <pc:sldMkLst>
          <pc:docMk/>
          <pc:sldMk cId="1706477058" sldId="258"/>
        </pc:sldMkLst>
        <pc:spChg chg="mod">
          <ac:chgData name="aayush gautam" userId="9613dba6db36db0b" providerId="Windows Live" clId="Web-{166A9199-2111-410D-A6C3-B017635CC832}" dt="2018-12-02T21:39:54.106" v="371" actId="20577"/>
          <ac:spMkLst>
            <pc:docMk/>
            <pc:sldMk cId="1706477058" sldId="258"/>
            <ac:spMk id="2" creationId="{F178B931-3A66-4A8C-A3CC-03D310300031}"/>
          </ac:spMkLst>
        </pc:spChg>
        <pc:spChg chg="del">
          <ac:chgData name="aayush gautam" userId="9613dba6db36db0b" providerId="Windows Live" clId="Web-{166A9199-2111-410D-A6C3-B017635CC832}" dt="2018-12-02T21:38:47.278" v="354"/>
          <ac:spMkLst>
            <pc:docMk/>
            <pc:sldMk cId="1706477058" sldId="258"/>
            <ac:spMk id="3" creationId="{244A0143-0440-43BB-9FA6-765664004BC3}"/>
          </ac:spMkLst>
        </pc:spChg>
        <pc:spChg chg="mod">
          <ac:chgData name="aayush gautam" userId="9613dba6db36db0b" providerId="Windows Live" clId="Web-{166A9199-2111-410D-A6C3-B017635CC832}" dt="2018-12-02T21:45:00.735" v="422" actId="20577"/>
          <ac:spMkLst>
            <pc:docMk/>
            <pc:sldMk cId="1706477058" sldId="258"/>
            <ac:spMk id="4" creationId="{861AB9CB-FE63-49AF-94F0-DAA595CA6CDD}"/>
          </ac:spMkLst>
        </pc:spChg>
        <pc:picChg chg="add mod ord">
          <ac:chgData name="aayush gautam" userId="9613dba6db36db0b" providerId="Windows Live" clId="Web-{166A9199-2111-410D-A6C3-B017635CC832}" dt="2018-12-02T21:39:17.137" v="360" actId="14100"/>
          <ac:picMkLst>
            <pc:docMk/>
            <pc:sldMk cId="1706477058" sldId="258"/>
            <ac:picMk id="5" creationId="{71A1BE61-8723-49C0-BB18-EA75356EDE84}"/>
          </ac:picMkLst>
        </pc:picChg>
      </pc:sldChg>
      <pc:sldChg chg="addSp delSp modSp new">
        <pc:chgData name="aayush gautam" userId="9613dba6db36db0b" providerId="Windows Live" clId="Web-{166A9199-2111-410D-A6C3-B017635CC832}" dt="2018-12-02T22:13:55.392" v="427" actId="20577"/>
        <pc:sldMkLst>
          <pc:docMk/>
          <pc:sldMk cId="2159365344" sldId="259"/>
        </pc:sldMkLst>
        <pc:spChg chg="mod">
          <ac:chgData name="aayush gautam" userId="9613dba6db36db0b" providerId="Windows Live" clId="Web-{166A9199-2111-410D-A6C3-B017635CC832}" dt="2018-12-02T22:13:55.392" v="427" actId="20577"/>
          <ac:spMkLst>
            <pc:docMk/>
            <pc:sldMk cId="2159365344" sldId="259"/>
            <ac:spMk id="2" creationId="{3031F182-04BC-476D-A97E-98996BC66DCD}"/>
          </ac:spMkLst>
        </pc:spChg>
        <pc:spChg chg="del">
          <ac:chgData name="aayush gautam" userId="9613dba6db36db0b" providerId="Windows Live" clId="Web-{166A9199-2111-410D-A6C3-B017635CC832}" dt="2018-12-02T22:13:52.814" v="425"/>
          <ac:spMkLst>
            <pc:docMk/>
            <pc:sldMk cId="2159365344" sldId="259"/>
            <ac:spMk id="3" creationId="{36EBB254-2435-44BF-A591-45CF57DAA8AD}"/>
          </ac:spMkLst>
        </pc:spChg>
        <pc:picChg chg="add mod ord">
          <ac:chgData name="aayush gautam" userId="9613dba6db36db0b" providerId="Windows Live" clId="Web-{166A9199-2111-410D-A6C3-B017635CC832}" dt="2018-12-02T22:13:52.814" v="425"/>
          <ac:picMkLst>
            <pc:docMk/>
            <pc:sldMk cId="2159365344" sldId="259"/>
            <ac:picMk id="5" creationId="{8C4A8456-297A-4C36-A3D7-E2343B8F44C4}"/>
          </ac:picMkLst>
        </pc:picChg>
      </pc:sldChg>
      <pc:sldChg chg="addSp delSp modSp new">
        <pc:chgData name="aayush gautam" userId="9613dba6db36db0b" providerId="Windows Live" clId="Web-{166A9199-2111-410D-A6C3-B017635CC832}" dt="2018-12-02T22:14:26.501" v="436" actId="20577"/>
        <pc:sldMkLst>
          <pc:docMk/>
          <pc:sldMk cId="2959571935" sldId="260"/>
        </pc:sldMkLst>
        <pc:spChg chg="mod">
          <ac:chgData name="aayush gautam" userId="9613dba6db36db0b" providerId="Windows Live" clId="Web-{166A9199-2111-410D-A6C3-B017635CC832}" dt="2018-12-02T22:14:26.501" v="436" actId="20577"/>
          <ac:spMkLst>
            <pc:docMk/>
            <pc:sldMk cId="2959571935" sldId="260"/>
            <ac:spMk id="2" creationId="{B3F35EDE-0605-4401-89DC-A21C40680815}"/>
          </ac:spMkLst>
        </pc:spChg>
        <pc:spChg chg="del">
          <ac:chgData name="aayush gautam" userId="9613dba6db36db0b" providerId="Windows Live" clId="Web-{166A9199-2111-410D-A6C3-B017635CC832}" dt="2018-12-02T22:14:17.361" v="429"/>
          <ac:spMkLst>
            <pc:docMk/>
            <pc:sldMk cId="2959571935" sldId="260"/>
            <ac:spMk id="3" creationId="{9C088CF8-C933-4C67-AFA6-8FFED4BAFE28}"/>
          </ac:spMkLst>
        </pc:spChg>
        <pc:picChg chg="add mod ord">
          <ac:chgData name="aayush gautam" userId="9613dba6db36db0b" providerId="Windows Live" clId="Web-{166A9199-2111-410D-A6C3-B017635CC832}" dt="2018-12-02T22:14:17.361" v="429"/>
          <ac:picMkLst>
            <pc:docMk/>
            <pc:sldMk cId="2959571935" sldId="260"/>
            <ac:picMk id="5" creationId="{45727224-95F9-4E09-BB08-0856328F96D7}"/>
          </ac:picMkLst>
        </pc:picChg>
      </pc:sldChg>
      <pc:sldChg chg="addSp delSp modSp new">
        <pc:chgData name="aayush gautam" userId="9613dba6db36db0b" providerId="Windows Live" clId="Web-{166A9199-2111-410D-A6C3-B017635CC832}" dt="2018-12-02T22:14:53.407" v="441" actId="14100"/>
        <pc:sldMkLst>
          <pc:docMk/>
          <pc:sldMk cId="3885783167" sldId="261"/>
        </pc:sldMkLst>
        <pc:spChg chg="del">
          <ac:chgData name="aayush gautam" userId="9613dba6db36db0b" providerId="Windows Live" clId="Web-{166A9199-2111-410D-A6C3-B017635CC832}" dt="2018-12-02T22:14:45.985" v="438"/>
          <ac:spMkLst>
            <pc:docMk/>
            <pc:sldMk cId="3885783167" sldId="261"/>
            <ac:spMk id="3" creationId="{348C348F-9397-4CDF-B8E1-7912FBDD95B2}"/>
          </ac:spMkLst>
        </pc:spChg>
        <pc:picChg chg="add mod ord">
          <ac:chgData name="aayush gautam" userId="9613dba6db36db0b" providerId="Windows Live" clId="Web-{166A9199-2111-410D-A6C3-B017635CC832}" dt="2018-12-02T22:14:53.407" v="441" actId="14100"/>
          <ac:picMkLst>
            <pc:docMk/>
            <pc:sldMk cId="3885783167" sldId="261"/>
            <ac:picMk id="5" creationId="{7BEBF952-4127-45F7-B3CB-DED82C0E9E94}"/>
          </ac:picMkLst>
        </pc:picChg>
      </pc:sldChg>
      <pc:sldChg chg="addSp modSp new">
        <pc:chgData name="aayush gautam" userId="9613dba6db36db0b" providerId="Windows Live" clId="Web-{166A9199-2111-410D-A6C3-B017635CC832}" dt="2018-12-02T22:15:48.953" v="454" actId="20577"/>
        <pc:sldMkLst>
          <pc:docMk/>
          <pc:sldMk cId="3572046162" sldId="262"/>
        </pc:sldMkLst>
        <pc:spChg chg="mod">
          <ac:chgData name="aayush gautam" userId="9613dba6db36db0b" providerId="Windows Live" clId="Web-{166A9199-2111-410D-A6C3-B017635CC832}" dt="2018-12-02T22:15:48.953" v="454" actId="20577"/>
          <ac:spMkLst>
            <pc:docMk/>
            <pc:sldMk cId="3572046162" sldId="262"/>
            <ac:spMk id="2" creationId="{7910372E-AED8-46E2-A039-F2C75F45F088}"/>
          </ac:spMkLst>
        </pc:spChg>
        <pc:spChg chg="mod">
          <ac:chgData name="aayush gautam" userId="9613dba6db36db0b" providerId="Windows Live" clId="Web-{166A9199-2111-410D-A6C3-B017635CC832}" dt="2018-12-02T22:15:04.735" v="443" actId="20577"/>
          <ac:spMkLst>
            <pc:docMk/>
            <pc:sldMk cId="3572046162" sldId="262"/>
            <ac:spMk id="3" creationId="{09E4B451-D17C-460D-97B5-EDF6A9E50C0B}"/>
          </ac:spMkLst>
        </pc:spChg>
        <pc:picChg chg="add mod">
          <ac:chgData name="aayush gautam" userId="9613dba6db36db0b" providerId="Windows Live" clId="Web-{166A9199-2111-410D-A6C3-B017635CC832}" dt="2018-12-02T22:15:33.172" v="450" actId="14100"/>
          <ac:picMkLst>
            <pc:docMk/>
            <pc:sldMk cId="3572046162" sldId="262"/>
            <ac:picMk id="5" creationId="{63BFAEA2-F3E9-446F-87B6-77F773F97EFA}"/>
          </ac:picMkLst>
        </pc:picChg>
      </pc:sldChg>
      <pc:sldChg chg="addSp modSp new">
        <pc:chgData name="aayush gautam" userId="9613dba6db36db0b" providerId="Windows Live" clId="Web-{166A9199-2111-410D-A6C3-B017635CC832}" dt="2018-12-02T22:16:22.703" v="471" actId="20577"/>
        <pc:sldMkLst>
          <pc:docMk/>
          <pc:sldMk cId="3706832830" sldId="263"/>
        </pc:sldMkLst>
        <pc:spChg chg="add mod">
          <ac:chgData name="aayush gautam" userId="9613dba6db36db0b" providerId="Windows Live" clId="Web-{166A9199-2111-410D-A6C3-B017635CC832}" dt="2018-12-02T22:16:22.703" v="471" actId="20577"/>
          <ac:spMkLst>
            <pc:docMk/>
            <pc:sldMk cId="3706832830" sldId="263"/>
            <ac:spMk id="2" creationId="{C32C76C9-2AE4-4D42-9EAD-4D1D2458881D}"/>
          </ac:spMkLst>
        </pc:spChg>
      </pc:sldChg>
    </pc:docChg>
  </pc:docChgLst>
  <pc:docChgLst>
    <pc:chgData name="aayush gautam" userId="9613dba6db36db0b" providerId="Windows Live" clId="Web-{304CF96D-A494-4389-AAE0-42C7D1ADFA00}"/>
    <pc:docChg chg="addSld modSld">
      <pc:chgData name="aayush gautam" userId="9613dba6db36db0b" providerId="Windows Live" clId="Web-{304CF96D-A494-4389-AAE0-42C7D1ADFA00}" dt="2018-12-02T18:47:20.329" v="115" actId="20577"/>
      <pc:docMkLst>
        <pc:docMk/>
      </pc:docMkLst>
      <pc:sldChg chg="modSp">
        <pc:chgData name="aayush gautam" userId="9613dba6db36db0b" providerId="Windows Live" clId="Web-{304CF96D-A494-4389-AAE0-42C7D1ADFA00}" dt="2018-12-02T18:38:14.830" v="75" actId="20577"/>
        <pc:sldMkLst>
          <pc:docMk/>
          <pc:sldMk cId="109857222" sldId="256"/>
        </pc:sldMkLst>
        <pc:spChg chg="mod">
          <ac:chgData name="aayush gautam" userId="9613dba6db36db0b" providerId="Windows Live" clId="Web-{304CF96D-A494-4389-AAE0-42C7D1ADFA00}" dt="2018-12-02T18:38:14.830" v="75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aayush gautam" userId="9613dba6db36db0b" providerId="Windows Live" clId="Web-{304CF96D-A494-4389-AAE0-42C7D1ADFA00}" dt="2018-12-02T18:38:08.779" v="74" actId="1076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aayush gautam" userId="9613dba6db36db0b" providerId="Windows Live" clId="Web-{304CF96D-A494-4389-AAE0-42C7D1ADFA00}" dt="2018-12-02T18:47:20.314" v="114" actId="20577"/>
        <pc:sldMkLst>
          <pc:docMk/>
          <pc:sldMk cId="1218620678" sldId="257"/>
        </pc:sldMkLst>
        <pc:spChg chg="mod">
          <ac:chgData name="aayush gautam" userId="9613dba6db36db0b" providerId="Windows Live" clId="Web-{304CF96D-A494-4389-AAE0-42C7D1ADFA00}" dt="2018-12-02T18:39:57.305" v="90" actId="1076"/>
          <ac:spMkLst>
            <pc:docMk/>
            <pc:sldMk cId="1218620678" sldId="257"/>
            <ac:spMk id="2" creationId="{C16D9160-6DBC-40CF-B0E4-936F681A75E1}"/>
          </ac:spMkLst>
        </pc:spChg>
        <pc:spChg chg="mod">
          <ac:chgData name="aayush gautam" userId="9613dba6db36db0b" providerId="Windows Live" clId="Web-{304CF96D-A494-4389-AAE0-42C7D1ADFA00}" dt="2018-12-02T18:47:20.314" v="114" actId="20577"/>
          <ac:spMkLst>
            <pc:docMk/>
            <pc:sldMk cId="1218620678" sldId="257"/>
            <ac:spMk id="4" creationId="{0A82F07A-0785-459D-BBBC-3E81DBB9CAB5}"/>
          </ac:spMkLst>
        </pc:spChg>
      </pc:sldChg>
    </pc:docChg>
  </pc:docChgLst>
  <pc:docChgLst>
    <pc:chgData name="aayush gautam" userId="9613dba6db36db0b" providerId="Windows Live" clId="Web-{B131EC1C-0625-4A69-83B0-9F611C5565FA}"/>
    <pc:docChg chg="modSld">
      <pc:chgData name="aayush gautam" userId="9613dba6db36db0b" providerId="Windows Live" clId="Web-{B131EC1C-0625-4A69-83B0-9F611C5565FA}" dt="2018-12-02T20:36:10.485" v="3" actId="20577"/>
      <pc:docMkLst>
        <pc:docMk/>
      </pc:docMkLst>
      <pc:sldChg chg="modSp">
        <pc:chgData name="aayush gautam" userId="9613dba6db36db0b" providerId="Windows Live" clId="Web-{B131EC1C-0625-4A69-83B0-9F611C5565FA}" dt="2018-12-02T20:36:10.485" v="2" actId="20577"/>
        <pc:sldMkLst>
          <pc:docMk/>
          <pc:sldMk cId="1218620678" sldId="257"/>
        </pc:sldMkLst>
        <pc:spChg chg="mod">
          <ac:chgData name="aayush gautam" userId="9613dba6db36db0b" providerId="Windows Live" clId="Web-{B131EC1C-0625-4A69-83B0-9F611C5565FA}" dt="2018-12-02T20:36:10.485" v="2" actId="20577"/>
          <ac:spMkLst>
            <pc:docMk/>
            <pc:sldMk cId="1218620678" sldId="257"/>
            <ac:spMk id="4" creationId="{0A82F07A-0785-459D-BBBC-3E81DBB9CAB5}"/>
          </ac:spMkLst>
        </pc:spChg>
      </pc:sldChg>
    </pc:docChg>
  </pc:docChgLst>
  <pc:docChgLst>
    <pc:chgData name="aayush gautam" userId="9613dba6db36db0b" providerId="Windows Live" clId="Web-{23592653-CBBA-4CF2-832B-F70F0072D568}"/>
    <pc:docChg chg="modSld">
      <pc:chgData name="aayush gautam" userId="9613dba6db36db0b" providerId="Windows Live" clId="Web-{23592653-CBBA-4CF2-832B-F70F0072D568}" dt="2018-12-03T19:00:58.713" v="409" actId="20577"/>
      <pc:docMkLst>
        <pc:docMk/>
      </pc:docMkLst>
      <pc:sldChg chg="modSp">
        <pc:chgData name="aayush gautam" userId="9613dba6db36db0b" providerId="Windows Live" clId="Web-{23592653-CBBA-4CF2-832B-F70F0072D568}" dt="2018-12-03T18:19:41.431" v="188" actId="20577"/>
        <pc:sldMkLst>
          <pc:docMk/>
          <pc:sldMk cId="1218620678" sldId="257"/>
        </pc:sldMkLst>
        <pc:spChg chg="mod">
          <ac:chgData name="aayush gautam" userId="9613dba6db36db0b" providerId="Windows Live" clId="Web-{23592653-CBBA-4CF2-832B-F70F0072D568}" dt="2018-12-03T18:19:41.431" v="188" actId="20577"/>
          <ac:spMkLst>
            <pc:docMk/>
            <pc:sldMk cId="1218620678" sldId="257"/>
            <ac:spMk id="4" creationId="{0A82F07A-0785-459D-BBBC-3E81DBB9CAB5}"/>
          </ac:spMkLst>
        </pc:spChg>
      </pc:sldChg>
      <pc:sldChg chg="modSp">
        <pc:chgData name="aayush gautam" userId="9613dba6db36db0b" providerId="Windows Live" clId="Web-{23592653-CBBA-4CF2-832B-F70F0072D568}" dt="2018-12-03T18:26:35.104" v="216" actId="20577"/>
        <pc:sldMkLst>
          <pc:docMk/>
          <pc:sldMk cId="1706477058" sldId="258"/>
        </pc:sldMkLst>
        <pc:spChg chg="mod">
          <ac:chgData name="aayush gautam" userId="9613dba6db36db0b" providerId="Windows Live" clId="Web-{23592653-CBBA-4CF2-832B-F70F0072D568}" dt="2018-12-03T18:26:35.104" v="216" actId="20577"/>
          <ac:spMkLst>
            <pc:docMk/>
            <pc:sldMk cId="1706477058" sldId="258"/>
            <ac:spMk id="4" creationId="{861AB9CB-FE63-49AF-94F0-DAA595CA6CDD}"/>
          </ac:spMkLst>
        </pc:spChg>
      </pc:sldChg>
      <pc:sldChg chg="modSp">
        <pc:chgData name="aayush gautam" userId="9613dba6db36db0b" providerId="Windows Live" clId="Web-{23592653-CBBA-4CF2-832B-F70F0072D568}" dt="2018-12-03T18:26:54.900" v="229" actId="20577"/>
        <pc:sldMkLst>
          <pc:docMk/>
          <pc:sldMk cId="2159365344" sldId="259"/>
        </pc:sldMkLst>
        <pc:spChg chg="mod">
          <ac:chgData name="aayush gautam" userId="9613dba6db36db0b" providerId="Windows Live" clId="Web-{23592653-CBBA-4CF2-832B-F70F0072D568}" dt="2018-12-03T18:26:54.900" v="229" actId="20577"/>
          <ac:spMkLst>
            <pc:docMk/>
            <pc:sldMk cId="2159365344" sldId="259"/>
            <ac:spMk id="2" creationId="{3031F182-04BC-476D-A97E-98996BC66DCD}"/>
          </ac:spMkLst>
        </pc:spChg>
        <pc:spChg chg="mod">
          <ac:chgData name="aayush gautam" userId="9613dba6db36db0b" providerId="Windows Live" clId="Web-{23592653-CBBA-4CF2-832B-F70F0072D568}" dt="2018-12-03T18:06:38.258" v="149" actId="20577"/>
          <ac:spMkLst>
            <pc:docMk/>
            <pc:sldMk cId="2159365344" sldId="259"/>
            <ac:spMk id="4" creationId="{1B214AA4-69E0-4F12-9725-8692761818EC}"/>
          </ac:spMkLst>
        </pc:spChg>
      </pc:sldChg>
      <pc:sldChg chg="modSp">
        <pc:chgData name="aayush gautam" userId="9613dba6db36db0b" providerId="Windows Live" clId="Web-{23592653-CBBA-4CF2-832B-F70F0072D568}" dt="2018-12-03T18:35:27.089" v="308" actId="20577"/>
        <pc:sldMkLst>
          <pc:docMk/>
          <pc:sldMk cId="2959571935" sldId="260"/>
        </pc:sldMkLst>
        <pc:spChg chg="mod">
          <ac:chgData name="aayush gautam" userId="9613dba6db36db0b" providerId="Windows Live" clId="Web-{23592653-CBBA-4CF2-832B-F70F0072D568}" dt="2018-12-03T18:35:27.089" v="308" actId="20577"/>
          <ac:spMkLst>
            <pc:docMk/>
            <pc:sldMk cId="2959571935" sldId="260"/>
            <ac:spMk id="4" creationId="{75E65688-5366-4C63-ACE2-41FDD4E63805}"/>
          </ac:spMkLst>
        </pc:spChg>
      </pc:sldChg>
      <pc:sldChg chg="modSp">
        <pc:chgData name="aayush gautam" userId="9613dba6db36db0b" providerId="Windows Live" clId="Web-{23592653-CBBA-4CF2-832B-F70F0072D568}" dt="2018-12-03T19:00:56.229" v="407" actId="20577"/>
        <pc:sldMkLst>
          <pc:docMk/>
          <pc:sldMk cId="3885783167" sldId="261"/>
        </pc:sldMkLst>
        <pc:spChg chg="mod">
          <ac:chgData name="aayush gautam" userId="9613dba6db36db0b" providerId="Windows Live" clId="Web-{23592653-CBBA-4CF2-832B-F70F0072D568}" dt="2018-12-03T18:53:49.776" v="363" actId="20577"/>
          <ac:spMkLst>
            <pc:docMk/>
            <pc:sldMk cId="3885783167" sldId="261"/>
            <ac:spMk id="2" creationId="{FF4033FB-CC9A-48B4-86C5-DABEA7D6B36A}"/>
          </ac:spMkLst>
        </pc:spChg>
        <pc:spChg chg="mod">
          <ac:chgData name="aayush gautam" userId="9613dba6db36db0b" providerId="Windows Live" clId="Web-{23592653-CBBA-4CF2-832B-F70F0072D568}" dt="2018-12-03T19:00:56.229" v="407" actId="20577"/>
          <ac:spMkLst>
            <pc:docMk/>
            <pc:sldMk cId="3885783167" sldId="261"/>
            <ac:spMk id="4" creationId="{750B40FE-9413-4449-AFA8-92F342CDF599}"/>
          </ac:spMkLst>
        </pc:spChg>
      </pc:sldChg>
      <pc:sldChg chg="modSp">
        <pc:chgData name="aayush gautam" userId="9613dba6db36db0b" providerId="Windows Live" clId="Web-{23592653-CBBA-4CF2-832B-F70F0072D568}" dt="2018-12-03T18:52:34.276" v="352" actId="20577"/>
        <pc:sldMkLst>
          <pc:docMk/>
          <pc:sldMk cId="3572046162" sldId="262"/>
        </pc:sldMkLst>
        <pc:spChg chg="mod">
          <ac:chgData name="aayush gautam" userId="9613dba6db36db0b" providerId="Windows Live" clId="Web-{23592653-CBBA-4CF2-832B-F70F0072D568}" dt="2018-12-03T18:52:34.276" v="352" actId="20577"/>
          <ac:spMkLst>
            <pc:docMk/>
            <pc:sldMk cId="3572046162" sldId="262"/>
            <ac:spMk id="4" creationId="{CC07EB9F-6D62-43DA-B913-4A939F1AD0F0}"/>
          </ac:spMkLst>
        </pc:spChg>
      </pc:sldChg>
      <pc:sldChg chg="modSp">
        <pc:chgData name="aayush gautam" userId="9613dba6db36db0b" providerId="Windows Live" clId="Web-{23592653-CBBA-4CF2-832B-F70F0072D568}" dt="2018-12-03T18:01:46.882" v="110" actId="1076"/>
        <pc:sldMkLst>
          <pc:docMk/>
          <pc:sldMk cId="3706832830" sldId="263"/>
        </pc:sldMkLst>
        <pc:spChg chg="mod">
          <ac:chgData name="aayush gautam" userId="9613dba6db36db0b" providerId="Windows Live" clId="Web-{23592653-CBBA-4CF2-832B-F70F0072D568}" dt="2018-12-03T18:01:46.882" v="110" actId="1076"/>
          <ac:spMkLst>
            <pc:docMk/>
            <pc:sldMk cId="3706832830" sldId="263"/>
            <ac:spMk id="2" creationId="{C32C76C9-2AE4-4D42-9EAD-4D1D2458881D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117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843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8447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6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290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762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2694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6621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969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13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56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3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466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847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214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494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713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887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" TargetMode="External"/><Relationship Id="rId2" Type="http://schemas.openxmlformats.org/officeDocument/2006/relationships/hyperlink" Target="http://www.w3school.com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ww.udemy.com" TargetMode="External"/><Relationship Id="rId4" Type="http://schemas.openxmlformats.org/officeDocument/2006/relationships/hyperlink" Target="http://www.stackoverflow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9508" y="737860"/>
            <a:ext cx="8825658" cy="1137436"/>
          </a:xfrm>
        </p:spPr>
        <p:txBody>
          <a:bodyPr/>
          <a:lstStyle/>
          <a:p>
            <a:r>
              <a:rPr lang="en-US" sz="6600" dirty="0">
                <a:solidFill>
                  <a:schemeClr val="tx1"/>
                </a:solidFill>
              </a:rPr>
              <a:t>Currency Converter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29678" y="2896699"/>
            <a:ext cx="8825658" cy="861420"/>
          </a:xfrm>
        </p:spPr>
        <p:txBody>
          <a:bodyPr/>
          <a:lstStyle/>
          <a:p>
            <a:r>
              <a:rPr lang="en-US" dirty="0"/>
              <a:t>Created by: </a:t>
            </a:r>
            <a:r>
              <a:rPr lang="en-US" dirty="0" err="1"/>
              <a:t>aayush</a:t>
            </a:r>
            <a:r>
              <a:rPr lang="en-US" dirty="0"/>
              <a:t> Gautam</a:t>
            </a:r>
          </a:p>
          <a:p>
            <a:r>
              <a:rPr lang="en-US" dirty="0"/>
              <a:t>Programming language: java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DDA34B8A-FA8D-4E16-AD72-7B60B1C2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885D229-60DD-4D71-8181-10E781C14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B0DAA45-BE66-4F0C-93A6-519D9410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F449A3D-A43B-4688-BD89-35734D007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4E9975C-AF3D-48EF-B3F0-112A01A38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CF00A076-2FEA-40D1-8F85-842481797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2E68741-6133-4CAA-BF3C-F0E6CF40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76C01C64-4A8B-42FC-93C5-2D6A3EBA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D969AEA9-C1EE-45E1-9964-D9705492E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4845E67D-4E5B-44B3-AB74-5E95C839E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079CE317-680B-449C-A423-71C1FE06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061F655-345C-4AD8-85BC-913D87523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643780CE-2BE5-46F6-97B2-60DF30217E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233DC0E-DE6C-4FB6-A529-51B162641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870477F-E451-4BC3-863F-0E2FC5728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8FBA05C-D740-40CE-9A7D-9E5A715AE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B4A81DE1-E2BC-4A31-99EE-71350421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FDE8183D-5757-4D73-A338-62BDD88E4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55" name="Freeform 5">
              <a:extLst>
                <a:ext uri="{FF2B5EF4-FFF2-40B4-BE49-F238E27FC236}">
                  <a16:creationId xmlns:a16="http://schemas.microsoft.com/office/drawing/2014/main" id="{F6ACD5FC-CAFE-48EB-B765-60EED2E0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16D9160-6DBC-40CF-B0E4-936F681A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Purpose of the project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82F07A-0785-459D-BBBC-3E81DBB9CA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Convert the currency 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I have put 4 different currency from four different countries with different exchange rate.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Currency I used are Euro, Dollar, Pound and Nepalese Rupees.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It will ask user to convert from one currency to another from  available four list of currency.</a:t>
            </a:r>
          </a:p>
          <a:p>
            <a:pPr>
              <a:buFont typeface="Wingdings 3" charset="2"/>
              <a:buChar char=""/>
            </a:pPr>
            <a:endParaRPr lang="en-US">
              <a:solidFill>
                <a:srgbClr val="FFFFFF"/>
              </a:solidFill>
            </a:endParaRPr>
          </a:p>
          <a:p>
            <a:pPr>
              <a:buFont typeface="Wingdings 3" charset="2"/>
              <a:buChar char=""/>
            </a:pPr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62ACCDE-0FFA-4FAE-B347-B7EDAE1ABC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11548" y="803751"/>
            <a:ext cx="5357651" cy="5250498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8620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8B931-3A66-4A8C-A3CC-03D310300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827" y="711740"/>
            <a:ext cx="2793158" cy="497732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Engineering:</a:t>
            </a:r>
          </a:p>
        </p:txBody>
      </p:sp>
      <p:pic>
        <p:nvPicPr>
          <p:cNvPr id="5" name="Picture 5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71A1BE61-8723-49C0-BB18-EA75356EDE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41813" y="1134228"/>
            <a:ext cx="7673621" cy="4810037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1AB9CB-FE63-49AF-94F0-DAA595CA6CD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Graphical user interface (GUI) </a:t>
            </a:r>
          </a:p>
          <a:p>
            <a:r>
              <a:rPr lang="en-US" dirty="0"/>
              <a:t>Creation of buttons, boxes </a:t>
            </a:r>
          </a:p>
          <a:p>
            <a:r>
              <a:rPr lang="en-US" dirty="0"/>
              <a:t>Font design and size of text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477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1F182-04BC-476D-A97E-98996BC66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Cascading Style Sheet (</a:t>
            </a:r>
            <a:r>
              <a:rPr lang="en-US" dirty="0" err="1"/>
              <a:t>css</a:t>
            </a:r>
            <a:r>
              <a:rPr lang="en-US" dirty="0"/>
              <a:t>)</a:t>
            </a:r>
          </a:p>
        </p:txBody>
      </p:sp>
      <p:pic>
        <p:nvPicPr>
          <p:cNvPr id="5" name="Picture 5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8C4A8456-297A-4C36-A3D7-E2343B8F44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1146" y="2161982"/>
            <a:ext cx="5190066" cy="314363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14AA4-69E0-4F12-9725-869276181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Engineering sizes, font and buttons for GUI .</a:t>
            </a:r>
          </a:p>
        </p:txBody>
      </p:sp>
    </p:spTree>
    <p:extLst>
      <p:ext uri="{BB962C8B-B14F-4D97-AF65-F5344CB8AC3E}">
        <p14:creationId xmlns:p14="http://schemas.microsoft.com/office/powerpoint/2010/main" val="2159365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35EDE-0605-4401-89DC-A21C40680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Conditions: </a:t>
            </a:r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5727224-95F9-4E09-BB08-0856328F9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1146" y="2149749"/>
            <a:ext cx="5190066" cy="3168103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E65688-5366-4C63-ACE2-41FDD4E63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If and  logical operands</a:t>
            </a:r>
          </a:p>
          <a:p>
            <a:r>
              <a:rPr lang="en-US" dirty="0"/>
              <a:t>Paper prototype for all necessary condition with exchange rate of each country.</a:t>
            </a:r>
          </a:p>
        </p:txBody>
      </p:sp>
    </p:spTree>
    <p:extLst>
      <p:ext uri="{BB962C8B-B14F-4D97-AF65-F5344CB8AC3E}">
        <p14:creationId xmlns:p14="http://schemas.microsoft.com/office/powerpoint/2010/main" val="2959571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033FB-CC9A-48B4-86C5-DABEA7D6B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Reset and </a:t>
            </a:r>
            <a:r>
              <a:rPr lang="en-US" dirty="0"/>
              <a:t>Cancel</a:t>
            </a:r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BEBF952-4127-45F7-B3CB-DED82C0E9E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9147" y="1290229"/>
            <a:ext cx="5952065" cy="4855317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0B40FE-9413-4449-AFA8-92F342CDF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To test new value of currency </a:t>
            </a:r>
          </a:p>
          <a:p>
            <a:r>
              <a:rPr lang="en-US"/>
              <a:t>And to quit the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783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0372E-AED8-46E2-A039-F2C75F45F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declaration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4B451-D17C-460D-97B5-EDF6A9E50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07EB9F-6D62-43DA-B913-4A939F1AD0F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 variable is only a name given to a memory location, all the operations done on the variable effects that memory location.</a:t>
            </a:r>
          </a:p>
          <a:p>
            <a:endParaRPr lang="en-US" dirty="0"/>
          </a:p>
        </p:txBody>
      </p:sp>
      <p:pic>
        <p:nvPicPr>
          <p:cNvPr id="5" name="Picture 5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63BFAEA2-F3E9-446F-87B6-77F773F97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443" y="1896598"/>
            <a:ext cx="6536986" cy="314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046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2C76C9-2AE4-4D42-9EAD-4D1D2458881D}"/>
              </a:ext>
            </a:extLst>
          </p:cNvPr>
          <p:cNvSpPr txBox="1"/>
          <p:nvPr/>
        </p:nvSpPr>
        <p:spPr>
          <a:xfrm>
            <a:off x="655725" y="439676"/>
            <a:ext cx="9113177" cy="35394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dirty="0"/>
              <a:t>References:</a:t>
            </a:r>
          </a:p>
          <a:p>
            <a:r>
              <a:rPr lang="en-US" sz="3200" dirty="0">
                <a:solidFill>
                  <a:schemeClr val="accent5"/>
                </a:solidFill>
                <a:hlinkClick r:id="rId2"/>
              </a:rPr>
              <a:t>www.w3school.com</a:t>
            </a:r>
            <a:endParaRPr lang="en-US" sz="3200">
              <a:solidFill>
                <a:schemeClr val="accent5"/>
              </a:solidFill>
            </a:endParaRPr>
          </a:p>
          <a:p>
            <a:r>
              <a:rPr lang="en-US" sz="3200" dirty="0">
                <a:solidFill>
                  <a:schemeClr val="accent5"/>
                </a:solidFill>
                <a:hlinkClick r:id="rId3"/>
              </a:rPr>
              <a:t>www.youtube.com</a:t>
            </a:r>
            <a:endParaRPr lang="en-US" sz="3200" dirty="0">
              <a:solidFill>
                <a:schemeClr val="accent5"/>
              </a:solidFill>
            </a:endParaRPr>
          </a:p>
          <a:p>
            <a:r>
              <a:rPr lang="en-US" sz="3200" dirty="0">
                <a:solidFill>
                  <a:schemeClr val="accent5"/>
                </a:solidFill>
                <a:hlinkClick r:id="rId4"/>
              </a:rPr>
              <a:t>www.stackoverflow.com</a:t>
            </a:r>
            <a:endParaRPr lang="en-US" sz="3200" dirty="0">
              <a:solidFill>
                <a:schemeClr val="accent5"/>
              </a:solidFill>
            </a:endParaRPr>
          </a:p>
          <a:p>
            <a:r>
              <a:rPr lang="en-US" sz="3200" dirty="0">
                <a:solidFill>
                  <a:schemeClr val="accent5"/>
                </a:solidFill>
                <a:hlinkClick r:id="rId5"/>
              </a:rPr>
              <a:t>www.udemy.com</a:t>
            </a:r>
            <a:endParaRPr lang="en-US" sz="3200">
              <a:solidFill>
                <a:schemeClr val="accent5"/>
              </a:solidFill>
            </a:endParaRPr>
          </a:p>
          <a:p>
            <a:r>
              <a:rPr lang="en-US" sz="3200" dirty="0">
                <a:solidFill>
                  <a:schemeClr val="accent5"/>
                </a:solidFill>
              </a:rPr>
              <a:t>All the assignment presented by Jonny Williams.</a:t>
            </a:r>
          </a:p>
        </p:txBody>
      </p:sp>
    </p:spTree>
    <p:extLst>
      <p:ext uri="{BB962C8B-B14F-4D97-AF65-F5344CB8AC3E}">
        <p14:creationId xmlns:p14="http://schemas.microsoft.com/office/powerpoint/2010/main" val="37068328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Ion Boardroom</vt:lpstr>
      <vt:lpstr>Currency Converter</vt:lpstr>
      <vt:lpstr>Purpose of the project</vt:lpstr>
      <vt:lpstr>Engineering:</vt:lpstr>
      <vt:lpstr>Cascading Style Sheet (css)</vt:lpstr>
      <vt:lpstr>Conditions: </vt:lpstr>
      <vt:lpstr>Reset and Cancel</vt:lpstr>
      <vt:lpstr>declaration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248</cp:revision>
  <dcterms:created xsi:type="dcterms:W3CDTF">2013-07-15T20:26:40Z</dcterms:created>
  <dcterms:modified xsi:type="dcterms:W3CDTF">2018-12-03T19:01:00Z</dcterms:modified>
</cp:coreProperties>
</file>